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80" r:id="rId19"/>
    <p:sldId id="281" r:id="rId20"/>
    <p:sldId id="283" r:id="rId21"/>
    <p:sldId id="278" r:id="rId22"/>
    <p:sldId id="279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82" r:id="rId31"/>
    <p:sldId id="291" r:id="rId32"/>
    <p:sldId id="292" r:id="rId33"/>
    <p:sldId id="293" r:id="rId34"/>
    <p:sldId id="294" r:id="rId35"/>
    <p:sldId id="295" r:id="rId36"/>
    <p:sldId id="297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6" r:id="rId46"/>
    <p:sldId id="30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  <p14:sldId id="280"/>
            <p14:sldId id="281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89"/>
            <p14:sldId id="290"/>
            <p14:sldId id="282"/>
            <p14:sldId id="291"/>
            <p14:sldId id="292"/>
            <p14:sldId id="293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11"/>
    <p:restoredTop sz="82873"/>
  </p:normalViewPr>
  <p:slideViewPr>
    <p:cSldViewPr snapToGrid="0" snapToObjects="1">
      <p:cViewPr varScale="1">
        <p:scale>
          <a:sx n="102" d="100"/>
          <a:sy n="102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t>3/19/59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3/19/59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/customer/create" TargetMode="Externa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config.php</a:t>
            </a:r>
            <a:endParaRPr lang="th-TH" dirty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‘http://127.0.0.1:8080/tutorial’ </a:t>
            </a:r>
            <a:r>
              <a:rPr lang="th-TH" dirty="0" smtClean="0"/>
              <a:t>ลงใน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base_url</a:t>
            </a:r>
            <a:r>
              <a:rPr lang="en-US" dirty="0"/>
              <a:t>'] </a:t>
            </a:r>
            <a:r>
              <a:rPr lang="th-TH" dirty="0" smtClean="0"/>
              <a:t>เพื่อทำการตั้งค่า </a:t>
            </a:r>
            <a:r>
              <a:rPr lang="en-US" dirty="0" err="1" smtClean="0"/>
              <a:t>base_url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ทำการลบค่า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index_page</a:t>
            </a:r>
            <a:r>
              <a:rPr lang="en-US" dirty="0" smtClean="0"/>
              <a:t>']</a:t>
            </a:r>
            <a:r>
              <a:rPr lang="th-TH" dirty="0" smtClean="0"/>
              <a:t> เพื่อทำการลบ</a:t>
            </a:r>
            <a:r>
              <a:rPr lang="en-US" dirty="0" smtClean="0"/>
              <a:t> default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th-TH" dirty="0" smtClean="0"/>
              <a:t>กรณีที่ใช้การ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generate link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database.php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th-TH" dirty="0"/>
              <a:t>ใน </a:t>
            </a:r>
            <a:r>
              <a:rPr lang="en-US" dirty="0"/>
              <a:t>$</a:t>
            </a:r>
            <a:r>
              <a:rPr lang="en-US" dirty="0" err="1"/>
              <a:t>db</a:t>
            </a:r>
            <a:r>
              <a:rPr lang="en-US" dirty="0"/>
              <a:t>[‘default</a:t>
            </a:r>
            <a:r>
              <a:rPr lang="en-US" dirty="0" smtClean="0"/>
              <a:t>’]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'hostname</a:t>
            </a:r>
            <a:r>
              <a:rPr lang="en-US" dirty="0"/>
              <a:t>' =&gt; </a:t>
            </a:r>
            <a:r>
              <a:rPr lang="en-US" dirty="0" smtClean="0"/>
              <a:t>'</a:t>
            </a:r>
            <a:r>
              <a:rPr lang="en-US" dirty="0" err="1" smtClean="0"/>
              <a:t>localhost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,'username</a:t>
            </a:r>
            <a:r>
              <a:rPr lang="en-US" dirty="0"/>
              <a:t>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'password'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'database' =&gt; </a:t>
            </a:r>
            <a:r>
              <a:rPr lang="en-US" dirty="0" smtClean="0"/>
              <a:t>'</a:t>
            </a:r>
            <a:r>
              <a:rPr lang="en-US" dirty="0" err="1" smtClean="0"/>
              <a:t>tutorial_db</a:t>
            </a:r>
            <a:r>
              <a:rPr lang="en-US" dirty="0" smtClean="0"/>
              <a:t>’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134940"/>
          </a:xfrm>
        </p:spPr>
        <p:txBody>
          <a:bodyPr/>
          <a:lstStyle/>
          <a:p>
            <a:r>
              <a:rPr lang="th-TH" dirty="0" smtClean="0"/>
              <a:t>ทำการเปิด </a:t>
            </a:r>
            <a:r>
              <a:rPr lang="en-US" dirty="0" err="1" smtClean="0"/>
              <a:t>phpMyAdmin</a:t>
            </a:r>
            <a:r>
              <a:rPr lang="en-US" dirty="0" smtClean="0"/>
              <a:t> </a:t>
            </a:r>
            <a:r>
              <a:rPr lang="th-TH" dirty="0" smtClean="0"/>
              <a:t>และทำการสร้าง </a:t>
            </a:r>
            <a:r>
              <a:rPr lang="en-US" dirty="0" smtClean="0"/>
              <a:t>database</a:t>
            </a:r>
            <a:r>
              <a:rPr lang="th-TH" dirty="0" smtClean="0"/>
              <a:t> ชื่อว่า</a:t>
            </a:r>
            <a:r>
              <a:rPr lang="en-US" dirty="0" smtClean="0"/>
              <a:t> </a:t>
            </a:r>
            <a:r>
              <a:rPr lang="en-US" dirty="0" err="1" smtClean="0"/>
              <a:t>tutorial_db</a:t>
            </a:r>
            <a:endParaRPr lang="en-US" dirty="0" smtClean="0"/>
          </a:p>
          <a:p>
            <a:r>
              <a:rPr lang="th-TH" dirty="0" smtClean="0"/>
              <a:t>ทำการสร้าง </a:t>
            </a:r>
            <a:r>
              <a:rPr lang="en-US" dirty="0" smtClean="0"/>
              <a:t>table </a:t>
            </a:r>
            <a:r>
              <a:rPr lang="th-TH" dirty="0" smtClean="0"/>
              <a:t>ชื่อ </a:t>
            </a:r>
            <a:r>
              <a:rPr lang="en-US" dirty="0" smtClean="0"/>
              <a:t>customers </a:t>
            </a:r>
            <a:r>
              <a:rPr lang="th-TH" dirty="0" smtClean="0"/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5744"/>
              </p:ext>
            </p:extLst>
          </p:nvPr>
        </p:nvGraphicFramePr>
        <p:xfrm>
          <a:off x="1542412" y="3381249"/>
          <a:ext cx="761212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1572528"/>
                <a:gridCol w="207254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Auto increment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custId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current_timestamp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layout.php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html </a:t>
            </a:r>
            <a:r>
              <a:rPr lang="th-TH" dirty="0" smtClean="0"/>
              <a:t>โดยประกอบด้วย </a:t>
            </a:r>
            <a:r>
              <a:rPr lang="en-US" dirty="0" err="1" smtClean="0"/>
              <a:t>nav</a:t>
            </a:r>
            <a:r>
              <a:rPr lang="en-US" dirty="0" smtClean="0"/>
              <a:t> </a:t>
            </a:r>
            <a:r>
              <a:rPr lang="en-US" dirty="0" err="1" smtClean="0"/>
              <a:t>mene</a:t>
            </a:r>
            <a:r>
              <a:rPr lang="en-US" dirty="0" smtClean="0"/>
              <a:t> </a:t>
            </a:r>
            <a:r>
              <a:rPr lang="th-TH" dirty="0" smtClean="0"/>
              <a:t>และ </a:t>
            </a:r>
            <a:r>
              <a:rPr lang="en-US" dirty="0" smtClean="0"/>
              <a:t>container </a:t>
            </a:r>
            <a:r>
              <a:rPr lang="th-TH" dirty="0" smtClean="0"/>
              <a:t>เพื่อสร้าง </a:t>
            </a:r>
            <a:r>
              <a:rPr lang="en-US" dirty="0" smtClean="0"/>
              <a:t>template </a:t>
            </a:r>
            <a:r>
              <a:rPr lang="th-TH" dirty="0" smtClean="0"/>
              <a:t>หลัก โดยในส่วนของ </a:t>
            </a:r>
            <a:r>
              <a:rPr lang="en-US" dirty="0" smtClean="0"/>
              <a:t>content </a:t>
            </a:r>
            <a:r>
              <a:rPr lang="th-TH" dirty="0" smtClean="0"/>
              <a:t>ของ </a:t>
            </a:r>
            <a:r>
              <a:rPr lang="en-US" dirty="0" smtClean="0"/>
              <a:t>container</a:t>
            </a:r>
            <a:br>
              <a:rPr lang="en-US" dirty="0" smtClean="0"/>
            </a:br>
            <a:r>
              <a:rPr lang="th-TH" dirty="0" smtClean="0"/>
              <a:t>ให้ใส่ </a:t>
            </a:r>
            <a:r>
              <a:rPr lang="en-US" dirty="0" smtClean="0"/>
              <a:t>Code </a:t>
            </a:r>
            <a:r>
              <a:rPr lang="th-TH" dirty="0" smtClean="0"/>
              <a:t>ดังนี้</a:t>
            </a:r>
            <a:br>
              <a:rPr lang="th-TH" dirty="0" smtClean="0"/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isset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 &amp;&amp; !empty($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))? print 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ในส่วนที่เป็น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Hyperlink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ให้ใช้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function anchor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ของ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แทน ดังนี้</a:t>
            </a:r>
            <a:br>
              <a:rPr lang="th-TH" dirty="0" smtClean="0">
                <a:latin typeface="Tahoma" charset="0"/>
                <a:ea typeface="Tahoma" charset="0"/>
                <a:cs typeface="Tahoma" charset="0"/>
              </a:rPr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  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echo anchor(‘link 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url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’, ‘label’, array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('class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'=&gt; ‘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classe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name’)); ?&gt;</a:t>
            </a:r>
          </a:p>
        </p:txBody>
      </p:sp>
    </p:spTree>
    <p:extLst>
      <p:ext uri="{BB962C8B-B14F-4D97-AF65-F5344CB8AC3E}">
        <p14:creationId xmlns:p14="http://schemas.microsoft.com/office/powerpoint/2010/main" val="8124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view_customer.php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Code </a:t>
            </a:r>
            <a:r>
              <a:rPr lang="th-TH" dirty="0" smtClean="0"/>
              <a:t>ตามภาพ เพื่อทำการแสดงตาราง </a:t>
            </a:r>
            <a:r>
              <a:rPr lang="en-US" dirty="0" smtClean="0"/>
              <a:t>Customer </a:t>
            </a:r>
            <a:r>
              <a:rPr lang="th-TH" dirty="0" smtClean="0"/>
              <a:t>จาก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PHP Framework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Model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View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เพื่อทำการ </a:t>
            </a:r>
            <a:r>
              <a:rPr lang="en-US" dirty="0" smtClean="0"/>
              <a:t>Select </a:t>
            </a:r>
            <a:r>
              <a:rPr lang="th-TH" dirty="0" smtClean="0"/>
              <a:t>ข้อมูลจาก </a:t>
            </a:r>
            <a:r>
              <a:rPr lang="en-US" dirty="0" smtClean="0"/>
              <a:t>table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function get </a:t>
            </a:r>
            <a:r>
              <a:rPr lang="th-TH" dirty="0" smtClean="0"/>
              <a:t>จาก </a:t>
            </a:r>
            <a:r>
              <a:rPr lang="en-US" dirty="0" smtClean="0"/>
              <a:t>database library </a:t>
            </a:r>
            <a:r>
              <a:rPr lang="th-TH" dirty="0" smtClean="0"/>
              <a:t>โดยทำการส่ง </a:t>
            </a:r>
            <a:r>
              <a:rPr lang="en-US" dirty="0" smtClean="0"/>
              <a:t>parameter </a:t>
            </a:r>
            <a:r>
              <a:rPr lang="th-TH" dirty="0" smtClean="0"/>
              <a:t>เป็นชื่อ </a:t>
            </a:r>
            <a:r>
              <a:rPr lang="en-US" dirty="0" smtClean="0"/>
              <a:t>table name</a:t>
            </a:r>
            <a:r>
              <a:rPr lang="th-TH" dirty="0" smtClean="0"/>
              <a:t> เพื่อทำการสร้าง </a:t>
            </a:r>
            <a:r>
              <a:rPr lang="en-US" dirty="0" smtClean="0"/>
              <a:t>query </a:t>
            </a:r>
            <a:r>
              <a:rPr lang="th-TH" dirty="0" smtClean="0"/>
              <a:t>สำหรับ </a:t>
            </a:r>
            <a:r>
              <a:rPr lang="en-US" dirty="0" smtClean="0"/>
              <a:t>select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ใช้ </a:t>
            </a:r>
            <a:r>
              <a:rPr lang="en-US" dirty="0" smtClean="0"/>
              <a:t>function result </a:t>
            </a:r>
            <a:r>
              <a:rPr lang="th-TH" dirty="0" smtClean="0"/>
              <a:t>สำหรับ </a:t>
            </a:r>
            <a:r>
              <a:rPr lang="en-US" dirty="0" smtClean="0"/>
              <a:t>run query </a:t>
            </a:r>
            <a:r>
              <a:rPr lang="th-TH" dirty="0" smtClean="0"/>
              <a:t>และทำการ </a:t>
            </a:r>
            <a:r>
              <a:rPr lang="en-US" dirty="0" smtClean="0"/>
              <a:t>return result </a:t>
            </a:r>
            <a:r>
              <a:rPr lang="th-TH" dirty="0" smtClean="0"/>
              <a:t>ที่ได้ ดังภาพ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9" y="2052918"/>
            <a:ext cx="4930930" cy="3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</a:t>
            </a:r>
            <a:r>
              <a:rPr lang="th-TH" dirty="0" smtClean="0"/>
              <a:t>(</a:t>
            </a:r>
            <a:r>
              <a:rPr lang="en-US" dirty="0" smtClean="0"/>
              <a:t>tutorial/application/controllers)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Customer </a:t>
            </a:r>
            <a:r>
              <a:rPr lang="th-TH" dirty="0" smtClean="0"/>
              <a:t>และทำการ </a:t>
            </a:r>
            <a:r>
              <a:rPr lang="en-US" dirty="0" smtClean="0"/>
              <a:t>Extends </a:t>
            </a:r>
            <a:r>
              <a:rPr lang="en-US" dirty="0" err="1" smtClean="0"/>
              <a:t>CI_Controller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</a:t>
            </a:r>
            <a:r>
              <a:rPr lang="th-TH" dirty="0" smtClean="0"/>
              <a:t> </a:t>
            </a:r>
            <a:r>
              <a:rPr lang="en-US" dirty="0" smtClean="0"/>
              <a:t>__construct</a:t>
            </a:r>
            <a:r>
              <a:rPr lang="th-TH" dirty="0" smtClean="0"/>
              <a:t> ภายใน </a:t>
            </a:r>
            <a:r>
              <a:rPr lang="en-US" dirty="0" smtClean="0"/>
              <a:t>function </a:t>
            </a:r>
            <a:r>
              <a:rPr lang="th-TH" dirty="0" smtClean="0"/>
              <a:t>ให้ทำการเรียก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CI_Controller</a:t>
            </a:r>
            <a:r>
              <a:rPr lang="en-US" dirty="0" smtClean="0"/>
              <a:t> </a:t>
            </a:r>
            <a:r>
              <a:rPr lang="th-TH" dirty="0" smtClean="0"/>
              <a:t>โดยใช้คำสั่ง </a:t>
            </a:r>
            <a:r>
              <a:rPr lang="en-US" dirty="0" smtClean="0"/>
              <a:t>parent::__construct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ที่ </a:t>
            </a:r>
            <a:r>
              <a:rPr lang="en-US" dirty="0" smtClean="0"/>
              <a:t>construct </a:t>
            </a:r>
            <a:r>
              <a:rPr lang="th-TH" dirty="0" smtClean="0"/>
              <a:t>ทำการ </a:t>
            </a:r>
            <a:r>
              <a:rPr lang="en-US" dirty="0" smtClean="0"/>
              <a:t>load model </a:t>
            </a:r>
            <a:r>
              <a:rPr lang="en-US" dirty="0" err="1" smtClean="0"/>
              <a:t>M_Customer</a:t>
            </a:r>
            <a:r>
              <a:rPr lang="th-TH" dirty="0" smtClean="0"/>
              <a:t> และทำการใส่ </a:t>
            </a:r>
            <a:r>
              <a:rPr lang="en-US" dirty="0" smtClean="0"/>
              <a:t>alias </a:t>
            </a:r>
            <a:r>
              <a:rPr lang="th-TH" dirty="0" smtClean="0"/>
              <a:t>เป็น </a:t>
            </a:r>
            <a:r>
              <a:rPr lang="en-US" dirty="0" err="1" smtClean="0"/>
              <a:t>cust</a:t>
            </a:r>
            <a:r>
              <a:rPr lang="en-US" dirty="0" smtClean="0"/>
              <a:t>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$this-&gt;load-&gt;model(array(‘</a:t>
            </a:r>
            <a:r>
              <a:rPr lang="en-US" dirty="0" err="1" smtClean="0"/>
              <a:t>M_customer</a:t>
            </a:r>
            <a:r>
              <a:rPr lang="en-US" dirty="0" smtClean="0"/>
              <a:t>’=&gt;’</a:t>
            </a:r>
            <a:r>
              <a:rPr lang="en-US" dirty="0" err="1" smtClean="0"/>
              <a:t>cust</a:t>
            </a:r>
            <a:r>
              <a:rPr lang="en-US" dirty="0" smtClean="0"/>
              <a:t>’));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4" y="3637091"/>
            <a:ext cx="7088682" cy="22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index</a:t>
            </a:r>
            <a:r>
              <a:rPr lang="th-TH" dirty="0" smtClean="0"/>
              <a:t> และทำการเรียก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จาก </a:t>
            </a:r>
            <a:r>
              <a:rPr lang="en-US" dirty="0" smtClean="0"/>
              <a:t>model </a:t>
            </a:r>
            <a:r>
              <a:rPr lang="en-US" dirty="0" err="1" smtClean="0"/>
              <a:t>M_Customer</a:t>
            </a:r>
            <a:r>
              <a:rPr lang="th-TH" dirty="0"/>
              <a:t> </a:t>
            </a:r>
            <a:r>
              <a:rPr lang="th-TH" dirty="0" smtClean="0"/>
              <a:t>โดยใส่ </a:t>
            </a:r>
            <a:r>
              <a:rPr lang="en-US" dirty="0" smtClean="0"/>
              <a:t>$this-&gt;</a:t>
            </a:r>
            <a:r>
              <a:rPr lang="en-US" dirty="0" err="1" smtClean="0"/>
              <a:t>cust</a:t>
            </a:r>
            <a:r>
              <a:rPr lang="en-US" dirty="0" smtClean="0"/>
              <a:t>-&gt;</a:t>
            </a:r>
            <a:r>
              <a:rPr lang="en-US" dirty="0" err="1" smtClean="0"/>
              <a:t>getAllData</a:t>
            </a:r>
            <a:r>
              <a:rPr lang="en-US" dirty="0" smtClean="0"/>
              <a:t>(); </a:t>
            </a:r>
            <a:r>
              <a:rPr lang="th-TH" dirty="0" smtClean="0"/>
              <a:t>และทำการรับด้วย </a:t>
            </a:r>
            <a:r>
              <a:rPr lang="en-US" dirty="0" smtClean="0"/>
              <a:t>array $</a:t>
            </a:r>
            <a:r>
              <a:rPr lang="en-US" dirty="0" err="1" smtClean="0"/>
              <a:t>listData</a:t>
            </a:r>
            <a:r>
              <a:rPr lang="en-US" dirty="0" smtClean="0"/>
              <a:t>[“</a:t>
            </a:r>
            <a:r>
              <a:rPr lang="en-US" dirty="0" err="1" smtClean="0"/>
              <a:t>list_data</a:t>
            </a:r>
            <a:r>
              <a:rPr lang="en-US" dirty="0" smtClean="0"/>
              <a:t>”]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9" y="3565169"/>
            <a:ext cx="6121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</a:t>
            </a:r>
            <a:r>
              <a:rPr lang="en-US" dirty="0" err="1" smtClean="0"/>
              <a:t>view_customer</a:t>
            </a:r>
            <a:r>
              <a:rPr lang="en-US" dirty="0" smtClean="0"/>
              <a:t> </a:t>
            </a:r>
            <a:r>
              <a:rPr lang="th-TH" dirty="0" smtClean="0"/>
              <a:t>และใส่ค่าในลงใน </a:t>
            </a:r>
            <a:r>
              <a:rPr lang="en-US" dirty="0" smtClean="0"/>
              <a:t>array $html[‘</a:t>
            </a:r>
            <a:r>
              <a:rPr lang="en-US" dirty="0" err="1" smtClean="0"/>
              <a:t>yeild</a:t>
            </a:r>
            <a:r>
              <a:rPr lang="en-US" dirty="0" smtClean="0"/>
              <a:t>’]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09" y="3670299"/>
            <a:ext cx="6121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และทำการสร้างส่งค่า </a:t>
            </a:r>
            <a:r>
              <a:rPr lang="en-US" dirty="0" smtClean="0"/>
              <a:t>$html </a:t>
            </a:r>
            <a:r>
              <a:rPr lang="th-TH" dirty="0" smtClean="0"/>
              <a:t>เพื่อทำการ </a:t>
            </a:r>
            <a:r>
              <a:rPr lang="en-US" dirty="0" smtClean="0"/>
              <a:t>render </a:t>
            </a:r>
            <a:r>
              <a:rPr lang="th-TH" dirty="0" smtClean="0"/>
              <a:t>หน้าจอดังภาพ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76" y="3461533"/>
            <a:ext cx="6121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Display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Run Web </a:t>
            </a:r>
            <a:r>
              <a:rPr lang="th-TH" dirty="0" smtClean="0"/>
              <a:t>โดยพิมพ์  </a:t>
            </a:r>
            <a:r>
              <a:rPr lang="en-US" dirty="0" smtClean="0">
                <a:hlinkClick r:id="rId2"/>
              </a:rPr>
              <a:t>http://127.0.0.1:8080/tutorial</a:t>
            </a:r>
            <a:r>
              <a:rPr lang="en-US" dirty="0" smtClean="0"/>
              <a:t> </a:t>
            </a:r>
            <a:r>
              <a:rPr lang="th-TH" dirty="0" smtClean="0"/>
              <a:t>จะปรากฏหน้าจอดังภาพ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22" y="3001114"/>
            <a:ext cx="6121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Insert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สร้าง </a:t>
            </a:r>
            <a:r>
              <a:rPr lang="en-US" dirty="0" smtClean="0"/>
              <a:t>File </a:t>
            </a:r>
            <a:r>
              <a:rPr lang="en-US" dirty="0" err="1" smtClean="0"/>
              <a:t>create_customer.php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form </a:t>
            </a:r>
            <a:r>
              <a:rPr lang="th-TH" dirty="0" smtClean="0"/>
              <a:t>ในการรับข้อมูล </a:t>
            </a:r>
            <a:r>
              <a:rPr lang="en-US" dirty="0" smtClean="0"/>
              <a:t>customer </a:t>
            </a:r>
            <a:r>
              <a:rPr lang="th-TH" dirty="0" smtClean="0"/>
              <a:t>โดยใช้ </a:t>
            </a:r>
            <a:r>
              <a:rPr lang="en-US" dirty="0" smtClean="0"/>
              <a:t>form helper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r>
              <a:rPr lang="en-US" dirty="0" smtClean="0"/>
              <a:t> </a:t>
            </a:r>
            <a:r>
              <a:rPr lang="th-TH" dirty="0" smtClean="0"/>
              <a:t>เข้ามาช่วย ประกอบด้วยคำสั่งดังนี้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form_open</a:t>
            </a:r>
            <a:r>
              <a:rPr lang="en-US" dirty="0" smtClean="0"/>
              <a:t> </a:t>
            </a:r>
            <a:r>
              <a:rPr lang="th-TH" dirty="0"/>
              <a:t>	</a:t>
            </a:r>
            <a:r>
              <a:rPr lang="th-TH" dirty="0" smtClean="0"/>
              <a:t>ใช้สำหรับสร้าง </a:t>
            </a:r>
            <a:r>
              <a:rPr lang="en-US" dirty="0" smtClean="0"/>
              <a:t>form element </a:t>
            </a:r>
            <a:r>
              <a:rPr lang="th-TH" dirty="0" smtClean="0"/>
              <a:t>โดยทำการรับ </a:t>
            </a:r>
            <a:r>
              <a:rPr lang="en-US" dirty="0" smtClean="0"/>
              <a:t>parameter action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form_input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 </a:t>
            </a:r>
            <a:r>
              <a:rPr lang="en-US" dirty="0" smtClean="0"/>
              <a:t>input element</a:t>
            </a:r>
            <a:endParaRPr lang="th-TH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form_label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 </a:t>
            </a:r>
            <a:r>
              <a:rPr lang="en-US" dirty="0" smtClean="0"/>
              <a:t>label element</a:t>
            </a:r>
            <a:endParaRPr lang="th-TH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form_button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</a:t>
            </a:r>
            <a:r>
              <a:rPr lang="en-US" dirty="0" smtClean="0"/>
              <a:t> button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form_close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</a:t>
            </a:r>
            <a:r>
              <a:rPr lang="en-US" dirty="0"/>
              <a:t> </a:t>
            </a:r>
            <a:r>
              <a:rPr lang="en-US" dirty="0" smtClean="0"/>
              <a:t>tag </a:t>
            </a:r>
            <a:r>
              <a:rPr lang="th-TH" dirty="0" smtClean="0"/>
              <a:t>ปิด </a:t>
            </a:r>
            <a:r>
              <a:rPr lang="en-US" dirty="0" smtClean="0"/>
              <a:t>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4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73" y="1473200"/>
            <a:ext cx="7133963" cy="45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จาก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  <a:hlinkClick r:id="rId3"/>
              </a:rPr>
              <a:t>https://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  <a:hlinkClick r:id="rId3"/>
              </a:rPr>
              <a:t>www.codeigniter.com/download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หลังจาก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เสร็จให้ทำการแตกไฟล์จะได้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Folder CodeIgniter-3.0.4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Insert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insert </a:t>
            </a:r>
            <a:r>
              <a:rPr lang="th-TH" dirty="0" smtClean="0"/>
              <a:t>เพื่อใช้ในการ </a:t>
            </a:r>
            <a:r>
              <a:rPr lang="en-US" dirty="0"/>
              <a:t> </a:t>
            </a:r>
            <a:r>
              <a:rPr lang="en-US" dirty="0" smtClean="0"/>
              <a:t>insert </a:t>
            </a:r>
            <a:r>
              <a:rPr lang="th-TH" dirty="0" smtClean="0"/>
              <a:t>ข้อมูลลอง </a:t>
            </a:r>
            <a:r>
              <a:rPr lang="en-US" dirty="0" smtClean="0"/>
              <a:t>table 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โดยทำการรับ </a:t>
            </a:r>
            <a:r>
              <a:rPr lang="en-US" dirty="0" smtClean="0"/>
              <a:t>1 parameter </a:t>
            </a:r>
            <a:r>
              <a:rPr lang="th-TH" dirty="0" smtClean="0"/>
              <a:t>คือ </a:t>
            </a:r>
            <a:r>
              <a:rPr lang="en-US" dirty="0" smtClean="0"/>
              <a:t>$data </a:t>
            </a:r>
            <a:r>
              <a:rPr lang="th-TH" dirty="0" smtClean="0"/>
              <a:t>สำหรับข้อมูลของ </a:t>
            </a:r>
            <a:r>
              <a:rPr lang="en-US" dirty="0" smtClean="0"/>
              <a:t>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method insert </a:t>
            </a:r>
            <a:r>
              <a:rPr lang="th-TH" dirty="0" smtClean="0"/>
              <a:t>จาก </a:t>
            </a:r>
            <a:r>
              <a:rPr lang="en-US" dirty="0" smtClean="0"/>
              <a:t>library database </a:t>
            </a:r>
            <a:r>
              <a:rPr lang="th-TH" dirty="0" smtClean="0"/>
              <a:t>โดยทำการส่ง </a:t>
            </a:r>
            <a:r>
              <a:rPr lang="en-US" dirty="0" smtClean="0"/>
              <a:t>2 parameter table name </a:t>
            </a:r>
            <a:r>
              <a:rPr lang="th-TH" dirty="0" smtClean="0"/>
              <a:t>และ</a:t>
            </a:r>
            <a:r>
              <a:rPr lang="en-US" dirty="0" smtClean="0"/>
              <a:t> </a:t>
            </a:r>
            <a:r>
              <a:rPr lang="th-TH" dirty="0" smtClean="0"/>
              <a:t>ข้อมูลสำหรับ </a:t>
            </a:r>
            <a:r>
              <a:rPr lang="en-US" dirty="0" smtClean="0"/>
              <a:t>insert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25" y="1952710"/>
            <a:ext cx="4418845" cy="3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function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97" y="2052918"/>
            <a:ext cx="6287044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th-TH" dirty="0" smtClean="0"/>
              <a:t>เพื่อทำการแสดงหน้าในการ </a:t>
            </a:r>
            <a:r>
              <a:rPr lang="en-US" dirty="0" smtClean="0"/>
              <a:t>create customer</a:t>
            </a:r>
            <a:r>
              <a:rPr lang="th-TH" dirty="0" smtClean="0"/>
              <a:t> โดยให้ชื่อว่า </a:t>
            </a:r>
            <a:r>
              <a:rPr lang="en-US" dirty="0" smtClean="0"/>
              <a:t>create </a:t>
            </a:r>
            <a:r>
              <a:rPr lang="th-TH" dirty="0" smtClean="0"/>
              <a:t>ทำการ </a:t>
            </a:r>
            <a:r>
              <a:rPr lang="en-US" dirty="0" smtClean="0"/>
              <a:t>load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set parameter </a:t>
            </a:r>
            <a:r>
              <a:rPr lang="th-TH" dirty="0" smtClean="0"/>
              <a:t>ตำแหน่งที่ </a:t>
            </a:r>
            <a:r>
              <a:rPr lang="en-US" dirty="0" smtClean="0"/>
              <a:t>3 </a:t>
            </a:r>
            <a:r>
              <a:rPr lang="th-TH" dirty="0" smtClean="0"/>
              <a:t>เป็น </a:t>
            </a:r>
            <a:r>
              <a:rPr lang="en-US" dirty="0" smtClean="0"/>
              <a:t>true </a:t>
            </a:r>
            <a:r>
              <a:rPr lang="th-TH" dirty="0" smtClean="0"/>
              <a:t>เพื่อให้ทำการ 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th-TH" dirty="0" smtClean="0"/>
              <a:t>ค่าเป็น </a:t>
            </a:r>
            <a:r>
              <a:rPr lang="en-US" dirty="0" smtClean="0"/>
              <a:t>string </a:t>
            </a:r>
            <a:r>
              <a:rPr lang="th-TH" dirty="0" smtClean="0"/>
              <a:t>และทำการเป็นไว้ใน </a:t>
            </a:r>
            <a:r>
              <a:rPr lang="en-US" dirty="0" smtClean="0"/>
              <a:t>array html[‘</a:t>
            </a:r>
            <a:r>
              <a:rPr lang="en-US" dirty="0" err="1" smtClean="0"/>
              <a:t>yeild</a:t>
            </a:r>
            <a:r>
              <a:rPr lang="en-US" dirty="0" smtClean="0"/>
              <a:t>’]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โดยทำการส่ง </a:t>
            </a:r>
            <a:r>
              <a:rPr lang="en-US" dirty="0" smtClean="0"/>
              <a:t>html </a:t>
            </a:r>
            <a:r>
              <a:rPr lang="th-TH" dirty="0" smtClean="0"/>
              <a:t>ไปเพื่อแสดงหน้าจอ </a:t>
            </a:r>
            <a:r>
              <a:rPr lang="en-US" dirty="0"/>
              <a:t> </a:t>
            </a:r>
            <a:r>
              <a:rPr lang="en-US" dirty="0" smtClean="0"/>
              <a:t>create customer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2385686"/>
            <a:ext cx="4619617" cy="29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14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create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run </a:t>
            </a:r>
            <a:r>
              <a:rPr lang="th-TH" dirty="0" smtClean="0"/>
              <a:t>โปรแกรมโดยพิมพ์ </a:t>
            </a:r>
            <a:r>
              <a:rPr lang="en-US" dirty="0" smtClean="0"/>
              <a:t>URL = </a:t>
            </a:r>
            <a:r>
              <a:rPr lang="en-US" dirty="0" smtClean="0">
                <a:hlinkClick r:id="rId2"/>
              </a:rPr>
              <a:t>http://127.0.0.1:8080/tutorial/customer/create</a:t>
            </a:r>
            <a:r>
              <a:rPr lang="en-US" dirty="0" smtClean="0"/>
              <a:t> </a:t>
            </a:r>
            <a:r>
              <a:rPr lang="th-TH" dirty="0" smtClean="0"/>
              <a:t>จะปรากฏหน้าจอดังภาพ</a:t>
            </a:r>
          </a:p>
          <a:p>
            <a:pPr>
              <a:lnSpc>
                <a:spcPct val="150000"/>
              </a:lnSpc>
            </a:pPr>
            <a:endParaRPr lang="th-TH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1" y="3226787"/>
            <a:ext cx="7083214" cy="29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Add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ทำการเพิ่มตัวแปร </a:t>
            </a:r>
            <a:r>
              <a:rPr lang="en-US" dirty="0" smtClean="0"/>
              <a:t>action </a:t>
            </a:r>
            <a:r>
              <a:rPr lang="th-TH" dirty="0" smtClean="0"/>
              <a:t>เพื่อใช้ในการตรวจสอบว่าเป็นการ </a:t>
            </a:r>
            <a:r>
              <a:rPr lang="en-US" dirty="0" smtClean="0"/>
              <a:t>New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หรือเป็นการ </a:t>
            </a:r>
            <a:r>
              <a:rPr lang="en-US" dirty="0" smtClean="0"/>
              <a:t>Edit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กรณี </a:t>
            </a:r>
            <a:r>
              <a:rPr lang="en-US" dirty="0" smtClean="0"/>
              <a:t>Action New Customer</a:t>
            </a:r>
          </a:p>
          <a:p>
            <a:pPr lvl="1">
              <a:lnSpc>
                <a:spcPct val="150000"/>
              </a:lnSpc>
            </a:pPr>
            <a:r>
              <a:rPr lang="th-TH" dirty="0" smtClean="0"/>
              <a:t>กำหนด </a:t>
            </a:r>
            <a:r>
              <a:rPr lang="en-US" dirty="0" smtClean="0"/>
              <a:t>action path </a:t>
            </a:r>
            <a:r>
              <a:rPr lang="th-TH" dirty="0" smtClean="0"/>
              <a:t>เป็น </a:t>
            </a:r>
            <a:r>
              <a:rPr lang="en-US" dirty="0"/>
              <a:t>‘customer/save</a:t>
            </a:r>
            <a:r>
              <a:rPr lang="en-US" dirty="0" smtClean="0"/>
              <a:t>’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กรณี </a:t>
            </a:r>
            <a:r>
              <a:rPr lang="en-US" dirty="0" smtClean="0"/>
              <a:t>Action Edit</a:t>
            </a:r>
          </a:p>
          <a:p>
            <a:pPr lvl="1">
              <a:lnSpc>
                <a:spcPct val="150000"/>
              </a:lnSpc>
            </a:pPr>
            <a:r>
              <a:rPr lang="th-TH" dirty="0" smtClean="0"/>
              <a:t>กำหนด </a:t>
            </a:r>
            <a:r>
              <a:rPr lang="en-US" dirty="0" smtClean="0"/>
              <a:t>action path </a:t>
            </a:r>
            <a:r>
              <a:rPr lang="th-TH" dirty="0" smtClean="0"/>
              <a:t>เป็น </a:t>
            </a:r>
            <a:r>
              <a:rPr lang="en-US" dirty="0"/>
              <a:t>‘customer/update</a:t>
            </a:r>
            <a:r>
              <a:rPr lang="en-US" dirty="0" smtClean="0"/>
              <a:t>/#id’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โดย </a:t>
            </a:r>
            <a:r>
              <a:rPr lang="en-US" dirty="0" smtClean="0"/>
              <a:t>#id </a:t>
            </a:r>
            <a:r>
              <a:rPr lang="th-TH" dirty="0" smtClean="0"/>
              <a:t>จะเป็น </a:t>
            </a:r>
            <a:r>
              <a:rPr lang="en-US" dirty="0" smtClean="0"/>
              <a:t>id </a:t>
            </a:r>
            <a:r>
              <a:rPr lang="th-TH" dirty="0" smtClean="0"/>
              <a:t>ของ </a:t>
            </a:r>
            <a:r>
              <a:rPr lang="en-US" dirty="0" smtClean="0"/>
              <a:t>customer </a:t>
            </a:r>
            <a:r>
              <a:rPr lang="th-TH" dirty="0" smtClean="0"/>
              <a:t>ที่ส่งมาจาก </a:t>
            </a:r>
            <a:r>
              <a:rPr lang="en-US" dirty="0" smtClean="0"/>
              <a:t>controller </a:t>
            </a:r>
            <a:r>
              <a:rPr lang="th-TH" dirty="0" smtClean="0"/>
              <a:t>โดยส่งมาใน</a:t>
            </a:r>
            <a:r>
              <a:rPr lang="en-US" dirty="0"/>
              <a:t> </a:t>
            </a:r>
            <a:r>
              <a:rPr lang="en-US" dirty="0" smtClean="0"/>
              <a:t>Object $</a:t>
            </a:r>
            <a:r>
              <a:rPr lang="en-US" dirty="0" err="1" smtClean="0"/>
              <a:t>editData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Set Value </a:t>
            </a:r>
            <a:r>
              <a:rPr lang="th-TH" dirty="0" smtClean="0"/>
              <a:t>ให้กับ </a:t>
            </a:r>
            <a:r>
              <a:rPr lang="en-US" dirty="0"/>
              <a:t> </a:t>
            </a:r>
            <a:r>
              <a:rPr lang="en-US" dirty="0" smtClean="0"/>
              <a:t>field </a:t>
            </a:r>
            <a:r>
              <a:rPr lang="th-TH" dirty="0" smtClean="0"/>
              <a:t>ต่างๆ ด้วย </a:t>
            </a:r>
            <a:r>
              <a:rPr lang="en-US" dirty="0" smtClean="0"/>
              <a:t>function </a:t>
            </a:r>
            <a:r>
              <a:rPr lang="en-US" dirty="0" err="1" smtClean="0"/>
              <a:t>set_value</a:t>
            </a:r>
            <a:r>
              <a:rPr lang="en-US" dirty="0" smtClean="0"/>
              <a:t> </a:t>
            </a:r>
            <a:r>
              <a:rPr lang="th-TH" dirty="0" smtClean="0"/>
              <a:t>และนำค่าที่ได้จาก </a:t>
            </a:r>
            <a:r>
              <a:rPr lang="en-US" dirty="0" err="1" smtClean="0"/>
              <a:t>editData</a:t>
            </a:r>
            <a:r>
              <a:rPr lang="en-US" dirty="0" smtClean="0"/>
              <a:t> </a:t>
            </a:r>
            <a:r>
              <a:rPr lang="th-TH" dirty="0" smtClean="0"/>
              <a:t>มาใส่ กรอบสีแดงดังภาพ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28" y="1537060"/>
            <a:ext cx="6371746" cy="50630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6247" y="2542784"/>
            <a:ext cx="6212909" cy="13528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447800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en-US" dirty="0" err="1" smtClean="0"/>
              <a:t>getDataByCriteria</a:t>
            </a:r>
            <a:r>
              <a:rPr lang="en-US" dirty="0" smtClean="0"/>
              <a:t> </a:t>
            </a:r>
            <a:r>
              <a:rPr lang="th-TH" dirty="0" smtClean="0"/>
              <a:t>เพื่อทำการดึงค่า </a:t>
            </a:r>
            <a:r>
              <a:rPr lang="en-US" dirty="0"/>
              <a:t>c</a:t>
            </a:r>
            <a:r>
              <a:rPr lang="en-US" dirty="0" smtClean="0"/>
              <a:t>ustomer </a:t>
            </a:r>
            <a:r>
              <a:rPr lang="th-TH" dirty="0" smtClean="0"/>
              <a:t>จาก </a:t>
            </a:r>
            <a:r>
              <a:rPr lang="en-US" dirty="0" smtClean="0"/>
              <a:t>database </a:t>
            </a:r>
            <a:r>
              <a:rPr lang="th-TH" dirty="0" smtClean="0"/>
              <a:t>ตาม </a:t>
            </a:r>
            <a:r>
              <a:rPr lang="en-US" dirty="0" smtClean="0"/>
              <a:t>criteria </a:t>
            </a:r>
            <a:r>
              <a:rPr lang="th-TH" dirty="0" smtClean="0"/>
              <a:t>ที่ส่งมา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update </a:t>
            </a:r>
            <a:r>
              <a:rPr lang="th-TH" dirty="0" smtClean="0"/>
              <a:t>เพื่อทำการ </a:t>
            </a:r>
            <a:r>
              <a:rPr lang="en-US" dirty="0" smtClean="0"/>
              <a:t>update </a:t>
            </a:r>
            <a:r>
              <a:rPr lang="th-TH" dirty="0" smtClean="0"/>
              <a:t>ข้อมูล</a:t>
            </a:r>
            <a:r>
              <a:rPr lang="en-US" dirty="0" smtClean="0"/>
              <a:t> customer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112" y="1455154"/>
            <a:ext cx="5461522" cy="49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เพิ่ม </a:t>
            </a:r>
            <a:r>
              <a:rPr lang="en-US" dirty="0" smtClean="0"/>
              <a:t>function </a:t>
            </a:r>
            <a:r>
              <a:rPr lang="th-TH" dirty="0" smtClean="0"/>
              <a:t>ในการดึงข้อมูล </a:t>
            </a:r>
            <a:r>
              <a:rPr lang="en-US" dirty="0" smtClean="0"/>
              <a:t>Customer  </a:t>
            </a:r>
            <a:r>
              <a:rPr lang="th-TH" dirty="0" smtClean="0"/>
              <a:t>ชื่อว่า </a:t>
            </a:r>
            <a:r>
              <a:rPr lang="en-US" dirty="0" smtClean="0"/>
              <a:t>edit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ทำการรับค่า </a:t>
            </a:r>
            <a:r>
              <a:rPr lang="en-US" dirty="0" smtClean="0"/>
              <a:t>customer id </a:t>
            </a:r>
            <a:r>
              <a:rPr lang="th-TH" dirty="0" smtClean="0"/>
              <a:t>จาก </a:t>
            </a:r>
            <a:r>
              <a:rPr lang="en-US" dirty="0" err="1" smtClean="0"/>
              <a:t>url</a:t>
            </a:r>
            <a:r>
              <a:rPr lang="en-US" dirty="0" smtClean="0"/>
              <a:t> query string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ด้วย 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 helper ($this-</a:t>
            </a:r>
            <a:r>
              <a:rPr lang="en-US" dirty="0"/>
              <a:t>&gt;</a:t>
            </a:r>
            <a:r>
              <a:rPr lang="en-US" dirty="0" err="1"/>
              <a:t>uri</a:t>
            </a:r>
            <a:r>
              <a:rPr lang="en-US" dirty="0"/>
              <a:t>-&gt;</a:t>
            </a:r>
            <a:r>
              <a:rPr lang="en-US" dirty="0" smtClean="0"/>
              <a:t>segment)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ทำการส่ง </a:t>
            </a:r>
            <a:r>
              <a:rPr lang="en-US" dirty="0" smtClean="0"/>
              <a:t>customer id </a:t>
            </a:r>
            <a:r>
              <a:rPr lang="th-TH" dirty="0" smtClean="0"/>
              <a:t>ไปดึงข้อมูลโดยผ่าน </a:t>
            </a:r>
            <a:r>
              <a:rPr lang="en-US" dirty="0" smtClean="0"/>
              <a:t>function </a:t>
            </a:r>
            <a:r>
              <a:rPr lang="en-US" dirty="0" err="1" smtClean="0"/>
              <a:t>getDataByCriteria</a:t>
            </a:r>
            <a:r>
              <a:rPr lang="th-TH" dirty="0"/>
              <a:t> </a:t>
            </a:r>
            <a:r>
              <a:rPr lang="th-TH" dirty="0" smtClean="0"/>
              <a:t>โดยส่ง</a:t>
            </a:r>
            <a:r>
              <a:rPr lang="en-US" dirty="0" smtClean="0"/>
              <a:t> criteria </a:t>
            </a:r>
            <a:r>
              <a:rPr lang="th-TH" dirty="0" smtClean="0"/>
              <a:t>เป็น </a:t>
            </a:r>
            <a:r>
              <a:rPr lang="en-US" dirty="0" smtClean="0"/>
              <a:t>customer id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ส่งผลลัพธ์ที่ได้ไปยัง </a:t>
            </a:r>
            <a:r>
              <a:rPr lang="en-US" dirty="0"/>
              <a:t>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ดังภาพ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52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92" y="1528349"/>
            <a:ext cx="6121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758869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update </a:t>
            </a:r>
            <a:r>
              <a:rPr lang="th-TH" dirty="0" smtClean="0"/>
              <a:t>ในการส่งค่าข้อมูล </a:t>
            </a:r>
            <a:r>
              <a:rPr lang="en-US" dirty="0" smtClean="0"/>
              <a:t>customer </a:t>
            </a:r>
            <a:r>
              <a:rPr lang="th-TH" dirty="0" smtClean="0"/>
              <a:t>ทีทำการแก้ไขให้กับ </a:t>
            </a:r>
            <a:r>
              <a:rPr lang="en-US" dirty="0" smtClean="0"/>
              <a:t> function update </a:t>
            </a:r>
            <a:r>
              <a:rPr lang="th-TH" dirty="0" smtClean="0"/>
              <a:t>ของ </a:t>
            </a:r>
            <a:r>
              <a:rPr lang="en-US" dirty="0" smtClean="0"/>
              <a:t>model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4" y="1612001"/>
            <a:ext cx="4755300" cy="49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ทำการย้าย Folder ไปไว้ใน Root ของ PHP Server และทำการเปลี่ยนชื่อ Folder ตามต้องการ โดยในที่นี่เป็น tutorial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</a:pPr>
            <a:r>
              <a:rPr lang="th-TH" dirty="0">
                <a:latin typeface="Tahoma" charset="0"/>
                <a:ea typeface="Tahoma" charset="0"/>
                <a:cs typeface="Tahoma" charset="0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959285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ทำการเพิ่ม </a:t>
            </a:r>
            <a:r>
              <a:rPr lang="en-US" dirty="0" smtClean="0"/>
              <a:t>link </a:t>
            </a:r>
            <a:r>
              <a:rPr lang="th-TH" dirty="0" smtClean="0"/>
              <a:t>ในการ </a:t>
            </a:r>
            <a:r>
              <a:rPr lang="en-US" dirty="0" smtClean="0"/>
              <a:t>edit </a:t>
            </a:r>
            <a:r>
              <a:rPr lang="th-TH" dirty="0" smtClean="0"/>
              <a:t>ในแต่ละ </a:t>
            </a:r>
            <a:r>
              <a:rPr lang="en-US" dirty="0" smtClean="0"/>
              <a:t>record </a:t>
            </a:r>
            <a:r>
              <a:rPr lang="th-TH" dirty="0" smtClean="0"/>
              <a:t>โดยผ่าน </a:t>
            </a:r>
            <a:r>
              <a:rPr lang="en-US" dirty="0"/>
              <a:t>function </a:t>
            </a:r>
            <a:r>
              <a:rPr lang="en-US" dirty="0" smtClean="0"/>
              <a:t>anchor </a:t>
            </a:r>
            <a:r>
              <a:rPr lang="th-TH" dirty="0" smtClean="0"/>
              <a:t>โดยส่ง </a:t>
            </a:r>
            <a:r>
              <a:rPr lang="en-US" dirty="0" smtClean="0"/>
              <a:t>URL </a:t>
            </a:r>
            <a:r>
              <a:rPr lang="en-US" dirty="0"/>
              <a:t>= ‘customer/edit</a:t>
            </a:r>
            <a:r>
              <a:rPr lang="en-US" dirty="0" smtClean="0"/>
              <a:t>/#id’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#id </a:t>
            </a:r>
            <a:r>
              <a:rPr lang="th-TH" dirty="0" smtClean="0"/>
              <a:t>เป็น </a:t>
            </a:r>
            <a:r>
              <a:rPr lang="en-US" dirty="0" smtClean="0"/>
              <a:t>customer id </a:t>
            </a:r>
            <a:r>
              <a:rPr lang="th-TH" dirty="0" smtClean="0"/>
              <a:t>ที่ได้จาก </a:t>
            </a:r>
            <a:r>
              <a:rPr lang="en-US" dirty="0"/>
              <a:t> </a:t>
            </a:r>
            <a:r>
              <a:rPr lang="en-US" dirty="0" smtClean="0"/>
              <a:t>Object $</a:t>
            </a:r>
            <a:r>
              <a:rPr lang="en-US" dirty="0" err="1" smtClean="0"/>
              <a:t>list_data</a:t>
            </a:r>
            <a:r>
              <a:rPr lang="en-US" dirty="0" smtClean="0"/>
              <a:t> </a:t>
            </a:r>
            <a:r>
              <a:rPr lang="th-TH" dirty="0" smtClean="0"/>
              <a:t>กรอบแดง 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7" y="1291255"/>
            <a:ext cx="5286158" cy="49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2466" y="4296427"/>
            <a:ext cx="3532339" cy="2129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6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28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545925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ทำการเพิ่ม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delete customer </a:t>
            </a:r>
            <a:r>
              <a:rPr lang="th-TH" dirty="0" smtClean="0"/>
              <a:t>ชื่อ </a:t>
            </a:r>
            <a:r>
              <a:rPr lang="en-US" dirty="0" smtClean="0"/>
              <a:t>delete </a:t>
            </a:r>
            <a:r>
              <a:rPr lang="th-TH" dirty="0" smtClean="0"/>
              <a:t>โดยทำการรับค่า </a:t>
            </a:r>
            <a:r>
              <a:rPr lang="en-US" dirty="0" smtClean="0"/>
              <a:t>criteria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function delete </a:t>
            </a:r>
            <a:r>
              <a:rPr lang="th-TH" dirty="0" smtClean="0"/>
              <a:t>ของ </a:t>
            </a:r>
            <a:r>
              <a:rPr lang="en-US" dirty="0" smtClean="0"/>
              <a:t>database library </a:t>
            </a:r>
            <a:r>
              <a:rPr lang="th-TH" dirty="0" smtClean="0"/>
              <a:t>ดังภาพ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6" y="1427968"/>
            <a:ext cx="4446717" cy="51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4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ทำการเพิ่ม </a:t>
            </a:r>
            <a:r>
              <a:rPr lang="en-US" dirty="0" smtClean="0"/>
              <a:t>function delete </a:t>
            </a:r>
            <a:r>
              <a:rPr lang="th-TH" dirty="0" smtClean="0"/>
              <a:t>ทำการเรียก </a:t>
            </a:r>
            <a:r>
              <a:rPr lang="en-US" dirty="0" err="1" smtClean="0"/>
              <a:t>fuction</a:t>
            </a:r>
            <a:r>
              <a:rPr lang="en-US" dirty="0" smtClean="0"/>
              <a:t> delete model </a:t>
            </a:r>
            <a:r>
              <a:rPr lang="th-TH" dirty="0" smtClean="0"/>
              <a:t>โดยทำการส่งค่า </a:t>
            </a:r>
            <a:r>
              <a:rPr lang="en-US" dirty="0" smtClean="0"/>
              <a:t>customer id </a:t>
            </a:r>
            <a:r>
              <a:rPr lang="th-TH" dirty="0" smtClean="0"/>
              <a:t>ไปใน </a:t>
            </a:r>
            <a:r>
              <a:rPr lang="en-US" dirty="0" smtClean="0"/>
              <a:t>criteria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01" y="2052918"/>
            <a:ext cx="5702126" cy="3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508348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/>
              <a:t>ทำการเพิ่ม </a:t>
            </a:r>
            <a:r>
              <a:rPr lang="en-US" dirty="0"/>
              <a:t>link </a:t>
            </a:r>
            <a:r>
              <a:rPr lang="th-TH" dirty="0"/>
              <a:t>ในการ </a:t>
            </a:r>
            <a:r>
              <a:rPr lang="en-US" dirty="0"/>
              <a:t>edit </a:t>
            </a:r>
            <a:r>
              <a:rPr lang="th-TH" dirty="0"/>
              <a:t>ในแต่ละ </a:t>
            </a:r>
            <a:r>
              <a:rPr lang="en-US" dirty="0"/>
              <a:t>record </a:t>
            </a:r>
            <a:r>
              <a:rPr lang="th-TH" dirty="0"/>
              <a:t>โดยผ่าน </a:t>
            </a:r>
            <a:r>
              <a:rPr lang="en-US" dirty="0"/>
              <a:t>function anchor </a:t>
            </a:r>
            <a:r>
              <a:rPr lang="th-TH" dirty="0"/>
              <a:t>โดยส่ง </a:t>
            </a:r>
            <a:r>
              <a:rPr lang="en-US" dirty="0"/>
              <a:t>URL = ‘customer/edit/#id’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#id </a:t>
            </a:r>
            <a:r>
              <a:rPr lang="th-TH" dirty="0"/>
              <a:t>เป็น </a:t>
            </a:r>
            <a:r>
              <a:rPr lang="en-US" dirty="0"/>
              <a:t>customer id </a:t>
            </a:r>
            <a:r>
              <a:rPr lang="th-TH" dirty="0"/>
              <a:t>ที่ได้จาก </a:t>
            </a:r>
            <a:r>
              <a:rPr lang="en-US" dirty="0"/>
              <a:t> Object $</a:t>
            </a:r>
            <a:r>
              <a:rPr lang="en-US" dirty="0" err="1"/>
              <a:t>list_data</a:t>
            </a:r>
            <a:r>
              <a:rPr lang="en-US" dirty="0"/>
              <a:t> </a:t>
            </a:r>
            <a:r>
              <a:rPr lang="th-TH" dirty="0"/>
              <a:t>กรอบ</a:t>
            </a:r>
            <a:r>
              <a:rPr lang="th-TH" dirty="0" smtClean="0"/>
              <a:t>แดงดัง</a:t>
            </a:r>
            <a:r>
              <a:rPr lang="th-TH" dirty="0"/>
              <a:t>ภาพ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08" y="2052918"/>
            <a:ext cx="6121400" cy="321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1425" y="4150658"/>
            <a:ext cx="3983276" cy="2334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9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75886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Customer Model (</a:t>
            </a:r>
            <a:r>
              <a:rPr lang="en-US" dirty="0" err="1" smtClean="0"/>
              <a:t>M_Customer.php</a:t>
            </a:r>
            <a:r>
              <a:rPr lang="en-US" dirty="0" smtClean="0"/>
              <a:t>)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</a:t>
            </a:r>
            <a:r>
              <a:rPr lang="th-TH" dirty="0" smtClean="0"/>
              <a:t> </a:t>
            </a:r>
            <a:r>
              <a:rPr lang="en-US" dirty="0" smtClean="0"/>
              <a:t>__deconstruct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เรียก </a:t>
            </a:r>
            <a:r>
              <a:rPr lang="en-US" dirty="0" smtClean="0"/>
              <a:t>function $this-&gt;</a:t>
            </a:r>
            <a:r>
              <a:rPr lang="en-US" dirty="0" err="1" smtClean="0"/>
              <a:t>db</a:t>
            </a:r>
            <a:r>
              <a:rPr lang="en-US" dirty="0" smtClean="0"/>
              <a:t>-&gt;close() </a:t>
            </a:r>
            <a:r>
              <a:rPr lang="th-TH" dirty="0" smtClean="0"/>
              <a:t>เพื่อทำการ </a:t>
            </a:r>
            <a:r>
              <a:rPr lang="en-US" dirty="0" smtClean="0"/>
              <a:t>close connection database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44" y="2052918"/>
            <a:ext cx="6121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 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/>
              <a:t>ทดสอบ Run โปรแกรมโดยเข้าไปที่ </a:t>
            </a:r>
            <a:r>
              <a:rPr lang="th-TH" dirty="0">
                <a:hlinkClick r:id="rId2"/>
              </a:rPr>
              <a:t>http://127.0.0.1:8080/tutorial</a:t>
            </a:r>
            <a:r>
              <a:rPr lang="th-TH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จะ</a:t>
            </a:r>
            <a:r>
              <a:rPr lang="th-TH" dirty="0"/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ไปที่ </a:t>
            </a:r>
            <a:r>
              <a:rPr lang="en-US" dirty="0" smtClean="0"/>
              <a:t>Path tutorial </a:t>
            </a:r>
            <a:r>
              <a:rPr lang="th-TH" dirty="0" smtClean="0"/>
              <a:t>จากโปรแกร </a:t>
            </a:r>
            <a:r>
              <a:rPr lang="en-US" dirty="0" smtClean="0"/>
              <a:t>Sublime </a:t>
            </a:r>
            <a:br>
              <a:rPr lang="en-US" dirty="0" smtClean="0"/>
            </a:br>
            <a:r>
              <a:rPr lang="th-TH" dirty="0" smtClean="0"/>
              <a:t>ทำการ </a:t>
            </a:r>
            <a:r>
              <a:rPr lang="en-US" dirty="0" smtClean="0"/>
              <a:t>New File </a:t>
            </a:r>
            <a:r>
              <a:rPr lang="th-TH" dirty="0" smtClean="0"/>
              <a:t>ชื่อว่า </a:t>
            </a:r>
            <a:r>
              <a:rPr lang="en-US" dirty="0" smtClean="0"/>
              <a:t>.</a:t>
            </a:r>
            <a:r>
              <a:rPr lang="en-US" dirty="0" err="1" smtClean="0"/>
              <a:t>htaccess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เพื่อทำหน้าที่ในการตัด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URL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ทำการพิมพ์ข้อความตามภาพลงใน </a:t>
            </a:r>
            <a:r>
              <a:rPr lang="en-US" dirty="0" smtClean="0"/>
              <a:t>File .</a:t>
            </a:r>
            <a:r>
              <a:rPr lang="en-US" dirty="0" err="1" smtClean="0"/>
              <a:t>htaccess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ทำการกด </a:t>
            </a:r>
            <a:r>
              <a:rPr lang="en-US" dirty="0" smtClean="0"/>
              <a:t>short key (command + p) </a:t>
            </a:r>
            <a:r>
              <a:rPr lang="th-TH" dirty="0" smtClean="0"/>
              <a:t>และพิมพ์คำว่า </a:t>
            </a:r>
            <a:r>
              <a:rPr lang="en-US" dirty="0" err="1" smtClean="0"/>
              <a:t>autoload.php</a:t>
            </a:r>
            <a:r>
              <a:rPr lang="en-US" dirty="0" smtClean="0"/>
              <a:t>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จากนั้นทำการกด </a:t>
            </a:r>
            <a:r>
              <a:rPr lang="en-US" dirty="0" smtClean="0"/>
              <a:t>Enter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‘database’ </a:t>
            </a:r>
            <a:r>
              <a:rPr lang="th-TH" dirty="0" smtClean="0"/>
              <a:t>ใน</a:t>
            </a:r>
            <a:r>
              <a:rPr lang="en-US" dirty="0" smtClean="0"/>
              <a:t> $</a:t>
            </a:r>
            <a:r>
              <a:rPr lang="en-US" dirty="0" err="1" smtClean="0"/>
              <a:t>autoload</a:t>
            </a:r>
            <a:r>
              <a:rPr lang="en-US" dirty="0" smtClean="0"/>
              <a:t>['libraries’]</a:t>
            </a:r>
            <a:r>
              <a:rPr lang="th-TH" dirty="0" smtClean="0"/>
              <a:t> เพื่อทำการ </a:t>
            </a:r>
            <a:br>
              <a:rPr lang="th-TH" dirty="0" smtClean="0"/>
            </a:br>
            <a:r>
              <a:rPr lang="en-US" dirty="0" smtClean="0"/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‘form’, ‘</a:t>
            </a:r>
            <a:r>
              <a:rPr lang="en-US" dirty="0" err="1" smtClean="0"/>
              <a:t>url</a:t>
            </a:r>
            <a:r>
              <a:rPr lang="en-US" dirty="0" smtClean="0"/>
              <a:t>’ </a:t>
            </a:r>
            <a:r>
              <a:rPr lang="th-TH" dirty="0" smtClean="0"/>
              <a:t>ใน </a:t>
            </a:r>
            <a:r>
              <a:rPr lang="en-US" dirty="0" smtClean="0"/>
              <a:t>$</a:t>
            </a:r>
            <a:r>
              <a:rPr lang="en-US" dirty="0" err="1" smtClean="0"/>
              <a:t>autoload</a:t>
            </a:r>
            <a:r>
              <a:rPr lang="en-US" dirty="0" smtClean="0"/>
              <a:t>[‘helper’] </a:t>
            </a:r>
            <a:r>
              <a:rPr lang="th-TH" dirty="0" smtClean="0"/>
              <a:t>เพื่อทำการ </a:t>
            </a:r>
            <a:r>
              <a:rPr lang="en-US" dirty="0" smtClean="0"/>
              <a:t>load helper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3795</TotalTime>
  <Words>1137</Words>
  <Application>Microsoft Macintosh PowerPoint</Application>
  <PresentationFormat>Widescreen</PresentationFormat>
  <Paragraphs>165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Angsana New</vt:lpstr>
      <vt:lpstr>Calibri</vt:lpstr>
      <vt:lpstr>Century Gothic</vt:lpstr>
      <vt:lpstr>Tahoma</vt:lpstr>
      <vt:lpstr>Wingdings 3</vt:lpstr>
      <vt:lpstr>Arial</vt:lpstr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Display Customer</vt:lpstr>
      <vt:lpstr>Create Layout View</vt:lpstr>
      <vt:lpstr>Create Layout View</vt:lpstr>
      <vt:lpstr>Create View Customer</vt:lpstr>
      <vt:lpstr>Create Model</vt:lpstr>
      <vt:lpstr>Create Model</vt:lpstr>
      <vt:lpstr>Create Model</vt:lpstr>
      <vt:lpstr>Create Controller</vt:lpstr>
      <vt:lpstr>Create Controller</vt:lpstr>
      <vt:lpstr>Create Controller</vt:lpstr>
      <vt:lpstr>Create Controller</vt:lpstr>
      <vt:lpstr>Create Controller</vt:lpstr>
      <vt:lpstr>Test Display Customer</vt:lpstr>
      <vt:lpstr>Insert Customer</vt:lpstr>
      <vt:lpstr>Create View</vt:lpstr>
      <vt:lpstr>Create View</vt:lpstr>
      <vt:lpstr>Create Insert Function</vt:lpstr>
      <vt:lpstr>Create function controller</vt:lpstr>
      <vt:lpstr>Test create customer</vt:lpstr>
      <vt:lpstr>Update Customer</vt:lpstr>
      <vt:lpstr>Update Add Form</vt:lpstr>
      <vt:lpstr>Update View Customer Form</vt:lpstr>
      <vt:lpstr>Update Customer Model</vt:lpstr>
      <vt:lpstr>Update Customer Controller</vt:lpstr>
      <vt:lpstr>Update Customer Controller</vt:lpstr>
      <vt:lpstr>Update Customer Controller</vt:lpstr>
      <vt:lpstr>Update View Customer</vt:lpstr>
      <vt:lpstr>Delete Customer</vt:lpstr>
      <vt:lpstr>Update Customer Model</vt:lpstr>
      <vt:lpstr>Update Customer Controller</vt:lpstr>
      <vt:lpstr>Update View Customer</vt:lpstr>
      <vt:lpstr>Close Database Connection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Microsoft Office User</cp:lastModifiedBy>
  <cp:revision>48</cp:revision>
  <cp:lastPrinted>2016-03-15T17:29:12Z</cp:lastPrinted>
  <dcterms:created xsi:type="dcterms:W3CDTF">2016-03-13T09:57:44Z</dcterms:created>
  <dcterms:modified xsi:type="dcterms:W3CDTF">2016-03-19T08:56:02Z</dcterms:modified>
</cp:coreProperties>
</file>